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38884225" cy="28803600"/>
  <p:notesSz cx="6858000" cy="9144000"/>
  <p:defaultTextStyle>
    <a:defPPr>
      <a:defRPr lang="zh-CN"/>
    </a:defPPr>
    <a:lvl1pPr marL="0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910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782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80173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564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955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60346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737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7128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5" d="100"/>
          <a:sy n="25" d="100"/>
        </p:scale>
        <p:origin x="-1734" y="-156"/>
      </p:cViewPr>
      <p:guideLst>
        <p:guide orient="horz" pos="9072"/>
        <p:guide pos="122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317" y="8947787"/>
            <a:ext cx="33051591" cy="61741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32634" y="16322040"/>
            <a:ext cx="27218958" cy="7360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7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0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5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60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7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8191063" y="1153482"/>
            <a:ext cx="8748951" cy="2457640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44211" y="1153482"/>
            <a:ext cx="25598781" cy="2457640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586" y="18508982"/>
            <a:ext cx="33051591" cy="5720715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71586" y="12208197"/>
            <a:ext cx="33051591" cy="6300785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91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7821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80173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564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95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6034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737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7128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44211" y="6720842"/>
            <a:ext cx="17173866" cy="19009045"/>
          </a:xfrm>
        </p:spPr>
        <p:txBody>
          <a:bodyPr/>
          <a:lstStyle>
            <a:lvl1pPr>
              <a:defRPr sz="11800"/>
            </a:lvl1pPr>
            <a:lvl2pPr>
              <a:defRPr sz="102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766148" y="6720842"/>
            <a:ext cx="17173866" cy="19009045"/>
          </a:xfrm>
        </p:spPr>
        <p:txBody>
          <a:bodyPr/>
          <a:lstStyle>
            <a:lvl1pPr>
              <a:defRPr sz="11800"/>
            </a:lvl1pPr>
            <a:lvl2pPr>
              <a:defRPr sz="102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44211" y="6447475"/>
            <a:ext cx="17180619" cy="2687000"/>
          </a:xfrm>
        </p:spPr>
        <p:txBody>
          <a:bodyPr anchor="b"/>
          <a:lstStyle>
            <a:lvl1pPr marL="0" indent="0">
              <a:buNone/>
              <a:defRPr sz="10200" b="1"/>
            </a:lvl1pPr>
            <a:lvl2pPr marL="1933910" indent="0">
              <a:buNone/>
              <a:defRPr sz="8500" b="1"/>
            </a:lvl2pPr>
            <a:lvl3pPr marL="3867821" indent="0">
              <a:buNone/>
              <a:defRPr sz="7600" b="1"/>
            </a:lvl3pPr>
            <a:lvl4pPr marL="5801731" indent="0">
              <a:buNone/>
              <a:defRPr sz="6800" b="1"/>
            </a:lvl4pPr>
            <a:lvl5pPr marL="7735641" indent="0">
              <a:buNone/>
              <a:defRPr sz="6800" b="1"/>
            </a:lvl5pPr>
            <a:lvl6pPr marL="9669551" indent="0">
              <a:buNone/>
              <a:defRPr sz="6800" b="1"/>
            </a:lvl6pPr>
            <a:lvl7pPr marL="11603462" indent="0">
              <a:buNone/>
              <a:defRPr sz="6800" b="1"/>
            </a:lvl7pPr>
            <a:lvl8pPr marL="13537372" indent="0">
              <a:buNone/>
              <a:defRPr sz="6800" b="1"/>
            </a:lvl8pPr>
            <a:lvl9pPr marL="15471282" indent="0">
              <a:buNone/>
              <a:defRPr sz="6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44211" y="9134475"/>
            <a:ext cx="17180619" cy="16595410"/>
          </a:xfrm>
        </p:spPr>
        <p:txBody>
          <a:bodyPr/>
          <a:lstStyle>
            <a:lvl1pPr>
              <a:defRPr sz="102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9752648" y="6447475"/>
            <a:ext cx="17187368" cy="2687000"/>
          </a:xfrm>
        </p:spPr>
        <p:txBody>
          <a:bodyPr anchor="b"/>
          <a:lstStyle>
            <a:lvl1pPr marL="0" indent="0">
              <a:buNone/>
              <a:defRPr sz="10200" b="1"/>
            </a:lvl1pPr>
            <a:lvl2pPr marL="1933910" indent="0">
              <a:buNone/>
              <a:defRPr sz="8500" b="1"/>
            </a:lvl2pPr>
            <a:lvl3pPr marL="3867821" indent="0">
              <a:buNone/>
              <a:defRPr sz="7600" b="1"/>
            </a:lvl3pPr>
            <a:lvl4pPr marL="5801731" indent="0">
              <a:buNone/>
              <a:defRPr sz="6800" b="1"/>
            </a:lvl4pPr>
            <a:lvl5pPr marL="7735641" indent="0">
              <a:buNone/>
              <a:defRPr sz="6800" b="1"/>
            </a:lvl5pPr>
            <a:lvl6pPr marL="9669551" indent="0">
              <a:buNone/>
              <a:defRPr sz="6800" b="1"/>
            </a:lvl6pPr>
            <a:lvl7pPr marL="11603462" indent="0">
              <a:buNone/>
              <a:defRPr sz="6800" b="1"/>
            </a:lvl7pPr>
            <a:lvl8pPr marL="13537372" indent="0">
              <a:buNone/>
              <a:defRPr sz="6800" b="1"/>
            </a:lvl8pPr>
            <a:lvl9pPr marL="15471282" indent="0">
              <a:buNone/>
              <a:defRPr sz="6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9752648" y="9134475"/>
            <a:ext cx="17187368" cy="16595410"/>
          </a:xfrm>
        </p:spPr>
        <p:txBody>
          <a:bodyPr/>
          <a:lstStyle>
            <a:lvl1pPr>
              <a:defRPr sz="102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4213" y="1146810"/>
            <a:ext cx="12792642" cy="488061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02652" y="1146812"/>
            <a:ext cx="21737362" cy="24583075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2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4213" y="6027422"/>
            <a:ext cx="12792642" cy="19702465"/>
          </a:xfrm>
        </p:spPr>
        <p:txBody>
          <a:bodyPr/>
          <a:lstStyle>
            <a:lvl1pPr marL="0" indent="0">
              <a:buNone/>
              <a:defRPr sz="5900"/>
            </a:lvl1pPr>
            <a:lvl2pPr marL="1933910" indent="0">
              <a:buNone/>
              <a:defRPr sz="5100"/>
            </a:lvl2pPr>
            <a:lvl3pPr marL="3867821" indent="0">
              <a:buNone/>
              <a:defRPr sz="4200"/>
            </a:lvl3pPr>
            <a:lvl4pPr marL="5801731" indent="0">
              <a:buNone/>
              <a:defRPr sz="3800"/>
            </a:lvl4pPr>
            <a:lvl5pPr marL="7735641" indent="0">
              <a:buNone/>
              <a:defRPr sz="3800"/>
            </a:lvl5pPr>
            <a:lvl6pPr marL="9669551" indent="0">
              <a:buNone/>
              <a:defRPr sz="3800"/>
            </a:lvl6pPr>
            <a:lvl7pPr marL="11603462" indent="0">
              <a:buNone/>
              <a:defRPr sz="3800"/>
            </a:lvl7pPr>
            <a:lvl8pPr marL="13537372" indent="0">
              <a:buNone/>
              <a:defRPr sz="3800"/>
            </a:lvl8pPr>
            <a:lvl9pPr marL="15471282" indent="0">
              <a:buNone/>
              <a:defRPr sz="3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1580" y="20162520"/>
            <a:ext cx="23330535" cy="238030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621580" y="2573655"/>
            <a:ext cx="23330535" cy="17282160"/>
          </a:xfrm>
        </p:spPr>
        <p:txBody>
          <a:bodyPr/>
          <a:lstStyle>
            <a:lvl1pPr marL="0" indent="0">
              <a:buNone/>
              <a:defRPr sz="13500"/>
            </a:lvl1pPr>
            <a:lvl2pPr marL="1933910" indent="0">
              <a:buNone/>
              <a:defRPr sz="11800"/>
            </a:lvl2pPr>
            <a:lvl3pPr marL="3867821" indent="0">
              <a:buNone/>
              <a:defRPr sz="10200"/>
            </a:lvl3pPr>
            <a:lvl4pPr marL="5801731" indent="0">
              <a:buNone/>
              <a:defRPr sz="8500"/>
            </a:lvl4pPr>
            <a:lvl5pPr marL="7735641" indent="0">
              <a:buNone/>
              <a:defRPr sz="8500"/>
            </a:lvl5pPr>
            <a:lvl6pPr marL="9669551" indent="0">
              <a:buNone/>
              <a:defRPr sz="8500"/>
            </a:lvl6pPr>
            <a:lvl7pPr marL="11603462" indent="0">
              <a:buNone/>
              <a:defRPr sz="8500"/>
            </a:lvl7pPr>
            <a:lvl8pPr marL="13537372" indent="0">
              <a:buNone/>
              <a:defRPr sz="8500"/>
            </a:lvl8pPr>
            <a:lvl9pPr marL="15471282" indent="0">
              <a:buNone/>
              <a:defRPr sz="8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21580" y="22542820"/>
            <a:ext cx="23330535" cy="3380420"/>
          </a:xfrm>
        </p:spPr>
        <p:txBody>
          <a:bodyPr/>
          <a:lstStyle>
            <a:lvl1pPr marL="0" indent="0">
              <a:buNone/>
              <a:defRPr sz="5900"/>
            </a:lvl1pPr>
            <a:lvl2pPr marL="1933910" indent="0">
              <a:buNone/>
              <a:defRPr sz="5100"/>
            </a:lvl2pPr>
            <a:lvl3pPr marL="3867821" indent="0">
              <a:buNone/>
              <a:defRPr sz="4200"/>
            </a:lvl3pPr>
            <a:lvl4pPr marL="5801731" indent="0">
              <a:buNone/>
              <a:defRPr sz="3800"/>
            </a:lvl4pPr>
            <a:lvl5pPr marL="7735641" indent="0">
              <a:buNone/>
              <a:defRPr sz="3800"/>
            </a:lvl5pPr>
            <a:lvl6pPr marL="9669551" indent="0">
              <a:buNone/>
              <a:defRPr sz="3800"/>
            </a:lvl6pPr>
            <a:lvl7pPr marL="11603462" indent="0">
              <a:buNone/>
              <a:defRPr sz="3800"/>
            </a:lvl7pPr>
            <a:lvl8pPr marL="13537372" indent="0">
              <a:buNone/>
              <a:defRPr sz="3800"/>
            </a:lvl8pPr>
            <a:lvl9pPr marL="15471282" indent="0">
              <a:buNone/>
              <a:defRPr sz="3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944211" y="1153480"/>
            <a:ext cx="34995803" cy="4800600"/>
          </a:xfrm>
          <a:prstGeom prst="rect">
            <a:avLst/>
          </a:prstGeom>
        </p:spPr>
        <p:txBody>
          <a:bodyPr vert="horz" lIns="386782" tIns="193391" rIns="386782" bIns="19339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44211" y="6720842"/>
            <a:ext cx="34995803" cy="19009045"/>
          </a:xfrm>
          <a:prstGeom prst="rect">
            <a:avLst/>
          </a:prstGeom>
        </p:spPr>
        <p:txBody>
          <a:bodyPr vert="horz" lIns="386782" tIns="193391" rIns="386782" bIns="19339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944211" y="26696672"/>
            <a:ext cx="9072986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3285444" y="26696672"/>
            <a:ext cx="12313338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7867028" y="26696672"/>
            <a:ext cx="9072986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821" rtl="0" eaLnBrk="1" latinLnBrk="0" hangingPunct="1">
        <a:spcBef>
          <a:spcPct val="0"/>
        </a:spcBef>
        <a:buNone/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0433" indent="-1450433" algn="l" defTabSz="3867821" rtl="0" eaLnBrk="1" latinLnBrk="0" hangingPunct="1">
        <a:spcBef>
          <a:spcPct val="20000"/>
        </a:spcBef>
        <a:buFont typeface="Arial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2604" indent="-1208694" algn="l" defTabSz="3867821" rtl="0" eaLnBrk="1" latinLnBrk="0" hangingPunct="1">
        <a:spcBef>
          <a:spcPct val="20000"/>
        </a:spcBef>
        <a:buFont typeface="Arial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4776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3pPr>
      <a:lvl4pPr marL="6768686" indent="-966955" algn="l" defTabSz="3867821" rtl="0" eaLnBrk="1" latinLnBrk="0" hangingPunct="1">
        <a:spcBef>
          <a:spcPct val="20000"/>
        </a:spcBef>
        <a:buFont typeface="Arial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702596" indent="-966955" algn="l" defTabSz="3867821" rtl="0" eaLnBrk="1" latinLnBrk="0" hangingPunct="1">
        <a:spcBef>
          <a:spcPct val="20000"/>
        </a:spcBef>
        <a:buFont typeface="Arial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650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7041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50432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823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910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782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80173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564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955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60346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737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7128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E:\图片资料\同学照\original_K8ZI_4b2f00004b09126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6" b="17510"/>
          <a:stretch/>
        </p:blipFill>
        <p:spPr bwMode="auto">
          <a:xfrm>
            <a:off x="0" y="0"/>
            <a:ext cx="38884225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225" y="11992862"/>
            <a:ext cx="7200000" cy="23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2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E:\图片资料\同学照\original_RQC2_58b5000028df118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95" b="7519"/>
          <a:stretch/>
        </p:blipFill>
        <p:spPr bwMode="auto">
          <a:xfrm>
            <a:off x="-13533" y="0"/>
            <a:ext cx="38893532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225" y="11992862"/>
            <a:ext cx="7200000" cy="23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E:\图片资料\2014校庆前\谭庆俞\IMG_220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30413" r="-54" b="30413"/>
          <a:stretch/>
        </p:blipFill>
        <p:spPr bwMode="auto">
          <a:xfrm>
            <a:off x="0" y="0"/>
            <a:ext cx="38884226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225" y="11992862"/>
            <a:ext cx="7200000" cy="23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E:\图片资料\2014校庆前\谭庆俞\IMG_218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8" b="19481"/>
          <a:stretch/>
        </p:blipFill>
        <p:spPr bwMode="auto">
          <a:xfrm>
            <a:off x="-1" y="0"/>
            <a:ext cx="38884226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225" y="11992862"/>
            <a:ext cx="7200000" cy="23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128</Words>
  <Application>Microsoft Office PowerPoint</Application>
  <PresentationFormat>自定义</PresentationFormat>
  <Paragraphs>24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微软用户</cp:lastModifiedBy>
  <cp:revision>12</cp:revision>
  <dcterms:created xsi:type="dcterms:W3CDTF">2014-10-21T01:56:30Z</dcterms:created>
  <dcterms:modified xsi:type="dcterms:W3CDTF">2014-10-22T08:10:12Z</dcterms:modified>
</cp:coreProperties>
</file>